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8"/>
  </p:notesMasterIdLst>
  <p:handoutMasterIdLst>
    <p:handoutMasterId r:id="rId49"/>
  </p:handoutMasterIdLst>
  <p:sldIdLst>
    <p:sldId id="759" r:id="rId2"/>
    <p:sldId id="760" r:id="rId3"/>
    <p:sldId id="761" r:id="rId4"/>
    <p:sldId id="735" r:id="rId5"/>
    <p:sldId id="788" r:id="rId6"/>
    <p:sldId id="789" r:id="rId7"/>
    <p:sldId id="770" r:id="rId8"/>
    <p:sldId id="771" r:id="rId9"/>
    <p:sldId id="737" r:id="rId10"/>
    <p:sldId id="738" r:id="rId11"/>
    <p:sldId id="739" r:id="rId12"/>
    <p:sldId id="767" r:id="rId13"/>
    <p:sldId id="685" r:id="rId14"/>
    <p:sldId id="773" r:id="rId15"/>
    <p:sldId id="691" r:id="rId16"/>
    <p:sldId id="762" r:id="rId17"/>
    <p:sldId id="763" r:id="rId18"/>
    <p:sldId id="741" r:id="rId19"/>
    <p:sldId id="772" r:id="rId20"/>
    <p:sldId id="790" r:id="rId21"/>
    <p:sldId id="791" r:id="rId22"/>
    <p:sldId id="792" r:id="rId23"/>
    <p:sldId id="793" r:id="rId24"/>
    <p:sldId id="764" r:id="rId25"/>
    <p:sldId id="732" r:id="rId26"/>
    <p:sldId id="733" r:id="rId27"/>
    <p:sldId id="734" r:id="rId28"/>
    <p:sldId id="765" r:id="rId29"/>
    <p:sldId id="743" r:id="rId30"/>
    <p:sldId id="742" r:id="rId31"/>
    <p:sldId id="744" r:id="rId32"/>
    <p:sldId id="745" r:id="rId33"/>
    <p:sldId id="746" r:id="rId34"/>
    <p:sldId id="768" r:id="rId35"/>
    <p:sldId id="747" r:id="rId36"/>
    <p:sldId id="748" r:id="rId37"/>
    <p:sldId id="749" r:id="rId38"/>
    <p:sldId id="769" r:id="rId39"/>
    <p:sldId id="750" r:id="rId40"/>
    <p:sldId id="751" r:id="rId41"/>
    <p:sldId id="752" r:id="rId42"/>
    <p:sldId id="753" r:id="rId43"/>
    <p:sldId id="756" r:id="rId44"/>
    <p:sldId id="775" r:id="rId45"/>
    <p:sldId id="686" r:id="rId46"/>
    <p:sldId id="722" r:id="rId47"/>
  </p:sldIdLst>
  <p:sldSz cx="12192000" cy="6858000"/>
  <p:notesSz cx="7099300" cy="10234613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94618" autoAdjust="0"/>
  </p:normalViewPr>
  <p:slideViewPr>
    <p:cSldViewPr>
      <p:cViewPr varScale="1">
        <p:scale>
          <a:sx n="96" d="100"/>
          <a:sy n="96" d="100"/>
        </p:scale>
        <p:origin x="3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9-09-19T18:21:56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13850 14461 0,'21'0'265,"0"0"-218,147 0-16,-147-21 79,21-63-95,22-21-15,-1-21 16,0 41-16,-21-20 16,21 0-16,-21 21 15,-21 21-15,0 21 0,21-1 16,-21 1-16,0 0 15,43 21-15,-64-21 16,0 21-16,21 0 16,-21-21-16,21 21 15,0 0-15,-21 0 16,21 21-16,0-42 16,-21 0-1,21 21-15,-21-1 16,0 1-16,0 0 0,21 0 15,-21 0-15,0 0 16,21-21-16,-21 0 16,0 21-16,21-21 15,-21 0-15,21 0 16,-21 0-16,0-1 16,0 1-1,0 0-15,0 21 16,0 0-16,0-21 0,0 21 15,0 0 1,0 0-16,0 0 16,0 0-1,0 0 1,0 0 0,0 0-1,0 0 1,0 0-16,0 0 15,0-1-15,0 1 32,0 0-1,0 0-15,0 42 218,0 0-218,0 0 77</inkml:trace>
  <inkml:trace contextRef="#ctx0" brushRef="#br0" timeOffset="8056.426">19680 14272 0,'21'-105'469,"21"21"-454,0-22-15,-21 64 16,0 0-16,1 0 0,-1 0 16,-21 21-16,21 21 15,0-42-15,-21 0 16,21 21-16,0 0 15,-21-21-15,21 20 16,0 22-16,-21-42 16,0 21-16,0 0 15,0-21-15,0 21 16,0-21-16,21 42 16,-21-21-16,0-21 15,0 21-15,0 0 16,0 0-16,21-42 15,-21 42-15,0-22 16,0-41-16,0 63 16,0-63-16,21 42 15,-21 0-15,0 0 16,0 21 0,0-21-16,0-1 15,0 22 1,0 0-16,0 0 15,0 0 17,0 0-32,0 0 15,0 0 1,0 0 0,0 0-16,0 0 15,0 0-15,0 0 16,0 0-16,0 0 15,0 0-15,0 0 32,0 0-32,0 0 15,0-1 1,0 1 0,0 0-16,0 0 31</inkml:trace>
  <inkml:trace contextRef="#ctx0" brushRef="#br0" timeOffset="13020.287">23827 14335 0,'21'-84'360,"0"21"-345,0-42-15,0 41 16,21 1-16,-21-21 15,21 21-15,0 21 16,-42 0-16,21 0 16,0-21-1,0 41-15,0-20 16,-21 0-16,21 0 0,-21 21 16,21-21-1,43 0-15,-43 0 16,0 0-16,21-21 15,-21 20-15,0 1 16,0 0-16,0 0 16,-21 0-16,21 0 15,0 0-15,-21 21 16,21-21-16,0 42 0,-21-21 16,21-21-16,-21 21 15,0-1-15,21-20 16,0 21-16,0-21 31,0 42-31,-21-42 16,21 21-16,1 0 15,-22 0-15,21 0 16,-21 0-16,0 0 16,0 0-1,0 0 1,0 0-16,0 0 15,0 0 17,0 0-32,0-1 15,0 1 1,0 0 0,0 0-1,21 0 16,0 21-15,-21-21 0,0 0 15,0 0-15</inkml:trace>
  <inkml:trace contextRef="#ctx0" brushRef="#br0" timeOffset="16747.1">30499 14167 0,'0'-21'344,"-21"-21"-344,-42 0 15,42-1-15,0-20 16,0 21-16,0 0 15,0 0-15,-1 0 16,22 0-16,-21 21 16,0-21-16,21 21 0,0 0 15,-21-22-15,0 22 16,0-21 0,21 0-16,-21 21 15,0 0-15,21 0 16,-21 0-16,0 0 15,21 0-15,0-21 16,-21 0-16,0 21 16,21-21-16,-21-1 15,0 1-15,21 0 0,-21 0 16,0 21-16,21 0 16,0-21-16,0 21 15,0 0-15,-21-21 16,21 21-16,0 0 15,0 0-15,0 0 16,-21 0-16,0-22 16,21 1-16,-21 0 15,-1 21-15,22 0 16,-21-21-16,0 42 0,21-21 16,-21-21-16,0 21 15,21 0-15,0 0 16,0 0-1,0 0 1,0 0 0,0 0-1,0-1 1,0 1-16,0 0 78,-21 21-62,0 0-1,0 0-15,0 0 16,21-21-16,-21 21 16,0 0-1,21-21 1,-21 21-16,0 0 15,0 0 1,0-21-16,21 0 125</inkml:trace>
  <inkml:trace contextRef="#ctx0" brushRef="#br0" timeOffset="43282.432">17365 9346 0,'-21'0'265,"21"21"-265,-42-21 16,21 0-16,21 22 16,-42-22-16,20 21 15,1 0-15,-21 0 16,21 0-16,0-21 15,0 21-15,21 0 16,-21-21-16,0 0 16,21 21-16,-21-21 15,0 21-15,21 0 16,-21-21-16,0 21 0,21 0 16,0 0-16,-21-21 15,0 21 1,0 0-16,0 0 15,21 0 1,0 0 0,-21 0-16,0-21 15,21 21 1,-21-21 15,0 0-15,21 22-16,0-1 62,-22-21-62,1 21 16,0 0 0,0-21-16,0 21 62,0-21-31,0 0-15,21 21-16,-21-21 16,0 0-16,0 21 31,0-21-16,0 0 1,0 21 0,0-21-1,0 0 1,21 21 0,-21-21-16,0 0 15,0 0-15,0 0 16,0 0-1,0 0-15,-1 0 32,1 21-17,0-21-15,-21 0 16,21 0 0,0 0-16,0 0 15,0 0 1,0 0-1,0 0 95,0 0-63,0 0 0,21 21-32,-21-21-15,0 21 16,21 0-16,-21-21 15,0 21-15,0-21 16,0 0 15,0 0-31,21 21 32,-22-21-32,1 0 15,21 21 1,-21-21-1,0 0-15,21 21 16,0 0 0,0 0-16,0 0 31,0 0-15,0 1-1,0-1 48,0 0-48,0 0 1,0 0 0,0 0 15,0 0-16,0 0 1,0 0 0,0 0-16,0 0 31,21-21-31,-21 21 16,21-21-16,0 0 15,1 0 1,-1 0-16,-21 21 31,21-21-31,0 0 16,0 0-1,0 0 1,0 63-16,21-21 16,-21-21-16,0 22 15,0-22-15,-21 0 16,21-21-16,0 42 15,21-42-15,-21 42 16,0-21-16,21 0 16,1 0-16,-1 0 0,0 0 15,168-400-15,-189 379 78,0 0-78,0 0 32,0 0-32,-21-21 31,0 0-31,0 0 78,-21 63-15,0 0-48,0 0 1,21 0-16,-21-21 15,21 1-15,-21-22 16,0 21-16,21 0 16,0 0-1,0 0 1,0 0 78</inkml:trace>
  <inkml:trace contextRef="#ctx0" brushRef="#br0" timeOffset="53674.574">27868 9220 0,'0'21'296,"42"21"-280,-21 0 0,0-21-16,21 0 15,0 1-15,-21-1 16,0 0-16,21 21 16,-20-21-16,-1 0 15,42 0-15,-63 0 16,42 0-16,-21-21 15,21 42-15,0-21 16,-21 0-16,21 0 16,0 0-16,0 21 15,-21-42-15,0 42 16,22-20-16,-22-1 16,0 0-16,0 0 0,0 21 15,0-21-15,21 0 16,-42 0-16,21-21 15,0 0-15,-21 21 16,21 0-16,0-21 16,-21 21-16,0 0 15,21-21-15,-21 21 16,0 0 31,0 0-32,21 0 1,0 0-16,-21 0 16,21 21-16,0-20 15,-21 20 1,21 21 0,0-42-16,-21 21 15,0-21-15,0 21 16,0-21-16,0 0 15,0 0 1,0 0-16,22-21 16,-22 21-1,21 0 1,-21 0-16,0 0 16,0 1 46</inkml:trace>
  <inkml:trace contextRef="#ctx0" brushRef="#br0" timeOffset="60264.138">30162 15998 0,'-42'21'219,"42"0"-219,-21-21 16,21 21-1,-21 0-15,0 0 16,21 0-16,-21 0 16,21 22-16,0-22 15,0 21-15,0-21 16,0 0-16,0 21 16,0-21-1,0 21-15,0-21 16,0 0-16,0 0 15,0 0-15,0 0 32,0 0-32,0 0 15</inkml:trace>
  <inkml:trace contextRef="#ctx0" brushRef="#br0" timeOffset="65895.838">13134 16209 0,'0'21'235,"0"0"-220,0 0 63,0 0-31,0 0-31,0 0 46,0 0-62,0 0 16,0 0 0,0 0-16,0 0 15,0 0 16,0 0-31,0 0 16,0 0 15,0 0-15,0 0 15,0 1 0,21-22 48,0 0-33</inkml:trace>
  <inkml:trace contextRef="#ctx0" brushRef="#br0" timeOffset="71336.002">22732 6294 0,'42'0'219,"21"21"-203,1 0-16,-22-21 15,21 0-15,-21 0 16,21 0-16,-21 0 15,0 0-15,0 0 16,-21 0-16,0 0 0,0 0 16,0 0-16,22 21 265,20 21-265,21 1 16,-21 41-16,21-42 16,-42 0-16,0 0 15,1 21-15,-1-42 16,0 0-16,-21 21 15,0-21-15,21-21 16,-21 64-16,0-64 16,21 21-16,-21 0 15,-21 21-15,63 0 0,-63-21 16,21 0-16,0 21 16,0-42-16,-21 21 15,22-21-15,-1 0 16,-21 21-16,21 0 15,0-21-15,-21 21 16,21 0-16,0-21 16,0 21-16,21 0 15,-21-21-15,0 21 16,21 1-16,-21-22 16,-21 21-16,21-21 15,0 21-15,21 0 16,-21-21-16,0 21 15,0-21-15,22 21 16,-1-21-16,0 0 16,0 0-16,0 21 15,0 0-15,0-21 0,0 0 16,0 0-16,0 0 16,-21 0-16,1 0 15,-1 0-15,0 0 16,0 0-16,21 0 15,-21 0 1,0 0-16,0 0 16,0 0-1,0 0 1,21 0-16,0 0 16,-21 21-16,0 0 15,0-21 1,0 21-16,0-21 15,22 21 1,-43 0-16,42-21 16,-21 21-16,-21 0 15,42-21-15,-21 0 16,0 21-16,21-21 16,0 21-16,-21-21 15,21 0 1,-21 21-16,42-21 15,-42 21 1,1 0-16,-1-21 16,0 22-16,0-1 15,0 0 1,0-21-16,0 0 16,0 0 15,0 0-31,21 0 31,-21 0-15,0 21-1,0-21 1,0 0 0,0 21-1,0-21-15,0 0 16,0 0-1,0 0 1,0 0 0,1 21-1,-1-21-15,0 0 16,0 0 0,0 0-1,0 0 1,0 0-16</inkml:trace>
  <inkml:trace contextRef="#ctx0" brushRef="#br0" timeOffset="139944.471">30709 14672 0,'-21'0'281,"-21"0"-265,21 0 15,0 0-15,0 0-16,0 21 15,0-21-15,-21 21 16,21-21-16,-21 21 16,0 0-16,21-21 15,0 21-15,-21-21 16,20 21-16,-20 0 15,21 0 1,0-21-16,-21 21 16,0 0-16,0-21 15,0 22-15,0-1 16,0 0-16,21 0 16,0-21-16,-22 21 15,22 0-15,0 0 16,0-21-1,-21 42-15,21-21 16,0 0 0,0 0-1,21 0-15,-21-21 16,0 21 0,0 0-16,0 0 15,0 0 1,21 0-16,-21-21 15,21 21-15,0 0 32,0 1-1,-21-1 0,21 0-31,0 0 16,-21-21-16,21 21 15,-21-21 1,21 42-16,0-21 16,0 0-16,0 21 15,0-21-15,0 0 16,0 0-16,0 21 16,0 0-16,21 0 15,-21 1-15,21-1 16,0 0-16,-21 0 0,21 0 15,0 0-15,-21 0 16,21-21-16,0 0 16,0 21-16,0-21 15,0-21-15,0 43 16,21-22-16,-42 0 16,21 0-16,21 0 15,-21 0-15,1 0 16,20-21-16,0 42 15,-21-42-15,0 21 16,0 0-16,21-21 0,-21 0 16,0 21-16,21-21 15,-21 21-15,0-21 16,0 0-16,0 0 16,0 0-16,0 0 15,1 0-15,-1 0 16,21 0-1,0 0-15,-21 0 16,0 0-16,0 0 16,0 0-1,0 0-15,0 0 16,0 0-16,0 0 16,0 0-16,0 0 15,0 0 1,0 0-16,21 0 15,-21 0-15,1 0 16,-1 0-16,0 0 0,21 0 16,0 0-16,-21 0 15,21 0-15,0 0 16,0 0-16,0 0 16,0 0-1,-21 0-15,0 0 16,22 0-16,-22-21 15,21 21 1,-21 0-16,0 0 16,21 0-16,-21-21 15,0 21-15,0-21 16,0 21-16,0-21 0,21 0 16,-21 0-1,0 0-15,0 21 16,-21-21-16,21 21 15,0 0-15,0-21 16,1 0-16,-1 0 16,0 0-16,-21-1 15,21 1 1,0 21 0,0-21-16,0 0 15,0 0 1,0 0-1,-21 0-15,0 0 16,21 21-16,0 0 16,-21-42-16,21 21 15,0 0-15,-21 0 0,21 0 16,0-21-16,-21 21 16,21 0-1,-21 0-15,21 21 16,0-21-16,-21-1 15,21 22-15,0-21 16,1 21 0,-22-21-16,0 0 15,0 0 1,0 0-16,0 0 16,0 0-1,0 0 1,21 21-16,-21-21 15,21 0-15,-21 0 16,0 0 0,0 0 15,0 0-31,0 0 16,0 0-1,0 0 1,0 0-16,0 0 31,0-1-15,0 1-16,0 0 15,0 0 1,0 0 0,0 0-16,-21 0 15,21-21 1,0 21-16,-21 0 15,-1 0 1,1-21-16,21 21 16,-21 0-16,0-21 15,21 21-15,-21 0 16,0-1-16,21 1 16,0 0-16,-21-21 15,21 21-15,-21 0 0,0 0 16,0 21-1,0-21 1,21 0-16,0 0 16,-21 0-1,21 0 1,0 0-16,0 0 31,-21 0-31,21 0 16,-21 0-1,0 0 1,0 21-16,0 0 16,0 0-1,21-21-15,-21 21 16,21-22 0,-21 22-16,-1 0 15,22-21-15,-42 21 16,0-21-16,21 0 15,0 21-15,0 0 16,0 0-16,0 0 16,-21 0-16,21-21 15,0 21-15,-21 0 16,21 0 0,-21 0-16,21 0 15,0 0-15,-22 0 16,22 0-1,-21 0-15,21 0 32,0 0-32,-21 0 0,21 0 15,0 0 1,0 0 0,0 0-1,0 0-15,0 0 31,0 0-31,0 0 16,0 0 0,0 0-1,0 0 1,0 0-16,-1 0 31,1 0 63,0 0-47,0 0-47,0 0 15,0 0 1,0 0 0,0 0-16,0 0 15,0 0 110,0 21-109,0 0-16,0-21 0,0 21 16,21 0-16,-21-21 15,0 22 1,0-22-1,0 0 17,0 21-17,21 0 1,-21 0-16,0 0 16,-1-21-1,1 21-15,21 0 31,0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19-09-19T18:39:02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6272 8399 0,'0'21'281,"21"0"-265,-21 0-1,21 0-15,1-21 16,-1 0 0,0 21-16,-21 0 15,21-21-15,0 0 16,-21 22-1,21-22-15,21 21 16,-21 0-16,0-21 0,0 21 16,0-21-16,0 0 31,0 0-15,0 0-16,-21 21 15,21-21-15,0 0 16,-21 21-16,21-21 15,0 0 1,0 0-16,0 0 16,1 0-16,-1 0 15,0 0 17,0 0-32,0 0 15</inkml:trace>
  <inkml:trace contextRef="#ctx0" brushRef="#br0" timeOffset="1935.954">11177 8462 0,'21'21'250,"-21"0"-250,42 0 16,21 43-16,-21-22 0,0 0 16,0 0-16,0 0 15,0 0-15,0 0 16,1 21-16,20-21 16,-21-20-16,0-1 15,21 21-15,-21 0 16,0-21-16,-21 0 15,21-21-15,-21 21 16,1 0-16,-1-21 16,0 0-1,0 0 1,0 0 109,0 0-125</inkml:trace>
  <inkml:trace contextRef="#ctx0" brushRef="#br0" timeOffset="6415.637">11177 5831 0,'21'0'218,"21"42"-218,-21-21 16,-21 0-16,42 0 16,-42 0-16,21 0 15,0-21-15,0 22 16,0-22 0,-21 21-16,21 0 0,-21 0 15,21 0 1,0-21-16,0 21 15,0-21 1,0 21-16,0 0 16,0 0-1,1 0-15,-1-21 16,21 21-16,-21 0 0,0-21 16,0 0-16,0 21 15,0-21-15,-21 21 16,21 0-16,0-21 15,-21 21-15,21 0 16,0-21-16,0 0 31,0 0-15,0 0-16,0 0 47,0 0 15,0 0-46</inkml:trace>
  <inkml:trace contextRef="#ctx0" brushRef="#br0" timeOffset="10510.901">23616 5789 0,'0'21'469,"0"21"-453,0 0-16,21-21 15,-21 21 1,21-21-16,0 1 0,-21 20 16,21-42-16,0 21 15,0 0 16,-21 0-31,21-21 0,1 21 16,-22 0-16,21-21 16,0 21-16,0-21 15,-21 21 1,0 0-16,21-21 16,0 21-16,-21 0 0,21-21 15,0 21-15,-21 0 16,21-21-16,0 0 15,0 0 64,0 0-48,0 0-31</inkml:trace>
  <inkml:trace contextRef="#ctx0" brushRef="#br0" timeOffset="14686.665">24858 7641 0,'-21'0'234,"0"42"-234,0-20 16,0 20-16,-42 21 0,21-21 15,21 0-15,-1 42 16,-20-42-16,21 0 16,0-21-16,21 0 15,-21 1-15,21-1 32,0 0-32,0 0 15,0 0-15,-21-21 16,21 21-16,-21-21 15,21 21 1,0 0-16,0 0 16,0 0-1,0 0 79</inkml:trace>
  <inkml:trace contextRef="#ctx0" brushRef="#br0" timeOffset="64251.266">19680 6042 0,'0'21'328,"-21"-21"-328,21 21 16,-21-21-16,21 21 47,-21-21-47,21 21 93,0 0-77,0 0 0,0 0-1,0 0 1,0 0 0,0 0-1,21 0 1,0 0-16,-21 0 15,21 0 1,0-21-16,-21 21 16,21-21-1,-21 21-15,21 0 16,0-21-16,-21 21 16,21 1-16,0-22 0,-21 21 15,21-21-15,-21 21 16,22 0 15,-1-21-31,0 0 16,0 21-1,0 0 1,0-21-16,-21 21 47,0 0-47,0 0 140,0 0-140,0 0 16,-21-21-16,21 21 16,-42 0-16,0 0 15,42 0 1,-43-21-16,22 21 16,0-21-1,0 0-15,0 0 16,0 0-16,0 0 15,0 0-15,0 0 32,0 0-32,0 0 109,21-21-78,-21 0-15,21 0 0,0 0-1,-21 21-15,21-21 16,0 0-16,0 0 31,0 0-31,0 0 16,0 0-1,0 0 1,0 0 15,0 0-15,0 0-1,0 0 1,0-1 0,21 22-16,-21-21 0,21 21 15,-21-21 1,21 0-16,0 21 16,-21-21-16,0 0 15,21 21-15,0 0 16,0 0-1,0 0 1,-21-21 31,0 0 31,0 0-15,0 0 218</inkml:trace>
  <inkml:trace contextRef="#ctx0" brushRef="#br0" timeOffset="66814.543">20185 6126 0,'0'21'203,"0"0"-203,-21 42 16,21-42-16,0 0 15,0 0-15,0 21 16,0-21-16,0 0 15,0 0-15,0 0 32,0 1-32,0-1 15,0 0 1,0 0 0,0-42 296,0-21-296,21-1-16,-21 1 15,21 21-15,-21 0 16,21 0 0,-21-21-16,0 21 15,0 0 1,0 0-16,0 0 15,0 0 1,0 0 0,0 0-16,0 0 15,0 0 1,0 0 0,0 0 46,0 0-62,0-1 94</inkml:trace>
  <inkml:trace contextRef="#ctx0" brushRef="#br0" timeOffset="69342.331">20417 6105 0,'0'21'312,"0"21"-312,0-21 0,0 0 16,0 0-16,21-21 15,-21 21 1,0 0-16,21-21 62,0 0-15,0 0-47,0 0 16,0 0 0,21-21-16,-21 21 15,-21-21-15,42 21 16,-21 0-16,0-21 15,0 0-15,1 21 16,-22-21-16,21 0 0,-21 0 16,21 21-1,0 0-15,0 0 16,0 0 0,0-21-1,0 21-15,-21-21 16,0 0-1,0 0 1,0 0 0,0 0-16,0-1 15,0 1 1,0 0 0,0 0-1,0 0 16,0 0-15,0 0 0,0 0-1,-21 21-15,21-21 16,-21 0-16,0 21 16,0-21-1,0 0-15,21 0 16,-21 21-1,0 0 1,-1 0-16,1 0 16,0 0-1,0 0 1,0 0 0,0 0-16,0 0 15,0 0 1,0 0-1,0 0-15,0 0 94,21 21-63,0 0-15,0 0 0,0 0-16,-21-21 15,21 21-15,0 0 32,0 0-32,-21 0 15,21 0-15,0 0 16,0 0-1,0 0-15,0 1 16,0-1-16,0 21 16,0-21-16,0 0 15,0 0-15,0 0 16,0 0 0,0 0-16,0 0 15,0 0 1,0 0-16</inkml:trace>
  <inkml:trace contextRef="#ctx0" brushRef="#br0" timeOffset="84215.973">22164 5663 0,'-42'105'218,"21"-84"-218,0-21 16,-21 42-16,-1-21 16,1 0-16,0 21 0,0-21 15,0 0-15,0 0 16,0 1-16,0-22 16,0 21-16,-21 0 15,-1 21-15,1-42 16,21 21-16,-21 0 15,-21 0-15,42 0 16,-21 42-16,-1-42 16,22 0-16,-21 21 15,21-21-15,21 0 0,-21 0 16,42 0 0,-21-21-16,0 0 15,0 0 1,0 0-16,0 0 15,0 0 17,0 0-32,0 21 31,-1 1-31,-20-1 16,21-21-16,21 21 15,-21 0-15,-21-21 16,42 21-16,-21-21 15,0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41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</a:t>
            </a:r>
            <a:r>
              <a:rPr lang="en-US" baseline="0" dirty="0" err="1"/>
              <a:t>minimax</a:t>
            </a:r>
            <a:r>
              <a:rPr lang="en-US" baseline="0" dirty="0"/>
              <a:t>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4.xml"/><Relationship Id="rId7" Type="http://schemas.openxmlformats.org/officeDocument/2006/relationships/image" Target="../media/image4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r>
              <a:rPr lang="en-US" dirty="0"/>
              <a:t>CAP 5636 – Advanced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Uncertainty and Utilities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08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</a:t>
            </a:r>
            <a:r>
              <a:rPr lang="en-US" sz="2400" dirty="0" err="1">
                <a:latin typeface="Calibri"/>
                <a:cs typeface="Calibri"/>
              </a:rPr>
              <a:t>Lotzi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Bölöni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endParaRPr lang="en-US" sz="1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ones created by Dan Klein and Pieter Abbeel for CS188 Intro to AI at UC Berkeley, available at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another agent’s action does not mean that the agent 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say you know that your opponent is actually running a depth 2 </a:t>
            </a:r>
            <a:r>
              <a:rPr lang="en-US" sz="2400" dirty="0" err="1"/>
              <a:t>minimax</a:t>
            </a:r>
            <a:r>
              <a:rPr lang="en-US" sz="2400" dirty="0"/>
              <a:t>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… except for </a:t>
            </a:r>
            <a:r>
              <a:rPr lang="en-US" sz="2000" kern="0" noProof="0" dirty="0" err="1">
                <a:latin typeface="Calibri" pitchFamily="34" charset="0"/>
              </a:rPr>
              <a:t>minimax</a:t>
            </a:r>
            <a:r>
              <a:rPr lang="en-US" sz="2000" kern="0" noProof="0" dirty="0">
                <a:latin typeface="Calibri" pitchFamily="34" charset="0"/>
              </a:rPr>
              <a:t>, which</a:t>
            </a:r>
            <a:r>
              <a:rPr lang="en-US" sz="2000" kern="0" dirty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Assumptions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2192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Game Types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/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Depth 2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  <a:p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</a:t>
            </a:r>
            <a:r>
              <a:rPr lang="en-US" sz="2400" dirty="0" err="1"/>
              <a:t>minimax</a:t>
            </a:r>
            <a:r>
              <a:rPr lang="en-US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2CCAEB-6DF3-4A5A-840C-505BA82A1DC6}"/>
                  </a:ext>
                </a:extLst>
              </p14:cNvPr>
              <p14:cNvContentPartPr/>
              <p14:nvPr/>
            </p14:nvContentPartPr>
            <p14:xfrm>
              <a:off x="4728240" y="2265840"/>
              <a:ext cx="6827760" cy="3706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2CCAEB-6DF3-4A5A-840C-505BA82A1D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880" y="2256480"/>
                <a:ext cx="6846480" cy="372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should we average utilities?  Why not </a:t>
            </a:r>
            <a:r>
              <a:rPr lang="en-US" sz="2400" dirty="0" err="1"/>
              <a:t>minimax</a:t>
            </a:r>
            <a:r>
              <a:rPr lang="en-US" sz="2400" dirty="0"/>
              <a:t>?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rational agent should chose the action that </a:t>
            </a:r>
            <a:r>
              <a:rPr lang="en-US" sz="20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Where do utilities come from?</a:t>
            </a:r>
          </a:p>
          <a:p>
            <a:pPr lvl="1"/>
            <a:r>
              <a:rPr lang="en-US" sz="2000" dirty="0"/>
              <a:t>How do we know such utilities even exist?</a:t>
            </a:r>
          </a:p>
          <a:p>
            <a:pPr lvl="1"/>
            <a:r>
              <a:rPr lang="en-US" sz="2000" dirty="0"/>
              <a:t>How do we know that averaging even makes sense?</a:t>
            </a:r>
          </a:p>
          <a:p>
            <a:pPr lvl="1"/>
            <a:r>
              <a:rPr lang="en-US" sz="20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/>
              <a:t>For worst-case </a:t>
            </a:r>
            <a:r>
              <a:rPr lang="en-US" sz="2400" dirty="0" err="1"/>
              <a:t>minimax</a:t>
            </a:r>
            <a:r>
              <a:rPr lang="en-US" sz="2400" dirty="0"/>
              <a:t> reasoning, terminal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We call this </a:t>
            </a:r>
            <a:r>
              <a:rPr lang="en-US" sz="24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/>
          </a:p>
          <a:p>
            <a:r>
              <a:rPr lang="en-US" sz="2400" dirty="0"/>
              <a:t>For average-case </a:t>
            </a:r>
            <a:r>
              <a:rPr lang="en-US" sz="2400" dirty="0" err="1"/>
              <a:t>expectimax</a:t>
            </a:r>
            <a:r>
              <a:rPr lang="en-US" sz="2400" dirty="0"/>
              <a:t> reasoning, we need </a:t>
            </a:r>
            <a:r>
              <a:rPr lang="en-US" sz="2400" i="1" dirty="0"/>
              <a:t>magnitudes</a:t>
            </a:r>
            <a:r>
              <a:rPr lang="en-US" sz="24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FAE755-CFC8-4BE5-B3B4-DD57ADCB4807}"/>
                  </a:ext>
                </a:extLst>
              </p14:cNvPr>
              <p14:cNvContentPartPr/>
              <p14:nvPr/>
            </p14:nvContentPartPr>
            <p14:xfrm>
              <a:off x="2257920" y="2038680"/>
              <a:ext cx="6691320" cy="1258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FAE755-CFC8-4BE5-B3B4-DD57ADCB48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8560" y="2029320"/>
                <a:ext cx="6710040" cy="127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Single</a:t>
            </a: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Double</a:t>
            </a: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Whew!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/>
              <a:t>An agent must have preferences among:</a:t>
            </a:r>
          </a:p>
          <a:p>
            <a:pPr lvl="1"/>
            <a:r>
              <a:rPr lang="en-US" sz="2000" dirty="0"/>
              <a:t>Prizes: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Lotteries: situations with uncertain prizes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Notation:</a:t>
            </a:r>
          </a:p>
          <a:p>
            <a:pPr lvl="1"/>
            <a:r>
              <a:rPr lang="en-US" sz="2000" dirty="0"/>
              <a:t>Preference:</a:t>
            </a:r>
          </a:p>
          <a:p>
            <a:pPr lvl="1"/>
            <a:r>
              <a:rPr lang="en-US" sz="2000" dirty="0"/>
              <a:t>Indifference:</a:t>
            </a:r>
          </a:p>
          <a:p>
            <a:endParaRPr lang="en-US" sz="24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-p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example: an agent with </a:t>
            </a:r>
            <a:r>
              <a:rPr lang="en-US" sz="2400" dirty="0">
                <a:solidFill>
                  <a:srgbClr val="C00000"/>
                </a:solidFill>
              </a:rPr>
              <a:t>intransitive preferences</a:t>
            </a:r>
            <a:r>
              <a:rPr lang="en-US" sz="24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Axiom of Transitivity: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Utilities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Normalized utilities</a:t>
            </a:r>
            <a:r>
              <a:rPr lang="en-US" sz="2400" dirty="0"/>
              <a:t>: u</a:t>
            </a:r>
            <a:r>
              <a:rPr lang="en-US" sz="2400" baseline="-25000" dirty="0"/>
              <a:t>+</a:t>
            </a:r>
            <a:r>
              <a:rPr lang="en-US" sz="2400" dirty="0"/>
              <a:t> = 1.0, u</a:t>
            </a:r>
            <a:r>
              <a:rPr lang="en-US" sz="2400" baseline="-25000" dirty="0"/>
              <a:t>-</a:t>
            </a:r>
            <a:r>
              <a:rPr lang="en-US" sz="2400" dirty="0"/>
              <a:t> = 0.0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 err="1">
                <a:solidFill>
                  <a:srgbClr val="CC0000"/>
                </a:solidFill>
              </a:rPr>
              <a:t>Micromorts</a:t>
            </a:r>
            <a:r>
              <a:rPr lang="en-US" sz="24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QALYs</a:t>
            </a:r>
            <a:r>
              <a:rPr lang="en-US" sz="24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400" dirty="0"/>
              <a:t>With deterministic prizes only (no lottery choices), only </a:t>
            </a:r>
            <a:r>
              <a:rPr lang="en-US" sz="2400" dirty="0">
                <a:solidFill>
                  <a:srgbClr val="CC0000"/>
                </a:solidFill>
              </a:rPr>
              <a:t>ordinal utility</a:t>
            </a:r>
            <a:r>
              <a:rPr lang="en-US" sz="2400" dirty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/>
              <a:t>Utilities map states to real numbers. Which numbers?</a:t>
            </a:r>
          </a:p>
          <a:p>
            <a:r>
              <a:rPr lang="en-US" sz="2400" dirty="0"/>
              <a:t>Standard approach to assessment (elicitation) of human utilities:</a:t>
            </a:r>
          </a:p>
          <a:p>
            <a:pPr lvl="1"/>
            <a:r>
              <a:rPr lang="en-US" sz="2200" dirty="0"/>
              <a:t>Compare a prize A to a </a:t>
            </a:r>
            <a:r>
              <a:rPr lang="en-US" sz="2200" dirty="0">
                <a:solidFill>
                  <a:srgbClr val="CC0000"/>
                </a:solidFill>
              </a:rPr>
              <a:t>standard lottery</a:t>
            </a:r>
            <a:r>
              <a:rPr lang="en-US" sz="2200" dirty="0"/>
              <a:t>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r>
              <a:rPr lang="en-US" sz="2200" dirty="0"/>
              <a:t> between</a:t>
            </a:r>
          </a:p>
          <a:p>
            <a:pPr lvl="2"/>
            <a:r>
              <a:rPr lang="en-US" sz="2000" dirty="0"/>
              <a:t>“best possible prize” u</a:t>
            </a:r>
            <a:r>
              <a:rPr lang="en-US" sz="2000" baseline="-25000" dirty="0"/>
              <a:t>+</a:t>
            </a:r>
            <a:r>
              <a:rPr lang="en-US" sz="2000" dirty="0"/>
              <a:t> with probability p</a:t>
            </a:r>
          </a:p>
          <a:p>
            <a:pPr lvl="2"/>
            <a:r>
              <a:rPr lang="en-US" sz="2000" dirty="0"/>
              <a:t>“worst possible catastrophe” u</a:t>
            </a:r>
            <a:r>
              <a:rPr lang="en-US" sz="2000" baseline="-25000" dirty="0"/>
              <a:t>-</a:t>
            </a:r>
            <a:r>
              <a:rPr lang="en-US" sz="2000" dirty="0"/>
              <a:t> with probability 1-p</a:t>
            </a:r>
          </a:p>
          <a:p>
            <a:pPr lvl="1"/>
            <a:r>
              <a:rPr lang="en-US" sz="2200" dirty="0"/>
              <a:t>Adjust lottery probability p until indifference: A ~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endParaRPr lang="en-US" sz="2200" baseline="-25000" dirty="0"/>
          </a:p>
          <a:p>
            <a:pPr lvl="1"/>
            <a:r>
              <a:rPr lang="en-US" sz="2200" dirty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973" y="1711325"/>
            <a:ext cx="4935903" cy="2833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Money </a:t>
            </a:r>
            <a:r>
              <a:rPr lang="en-US" sz="2000" u="sng" dirty="0"/>
              <a:t>does </a:t>
            </a:r>
            <a:r>
              <a:rPr lang="en-US" sz="2000" u="sng" dirty="0">
                <a:solidFill>
                  <a:schemeClr val="accent6"/>
                </a:solidFill>
              </a:rPr>
              <a:t>not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/>
              <a:t>Given a lottery L = [p, $X; (1-p), $Y]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C0000"/>
                </a:solidFill>
              </a:rPr>
              <a:t>expected monetary value </a:t>
            </a:r>
            <a:r>
              <a:rPr lang="en-US" sz="2000" dirty="0"/>
              <a:t>EMV(L) is p*X + (1-p)*Y</a:t>
            </a:r>
          </a:p>
          <a:p>
            <a:pPr lvl="1">
              <a:defRPr/>
            </a:pPr>
            <a:r>
              <a:rPr lang="en-US" sz="2000" dirty="0"/>
              <a:t>U(L) = p*U($X) + (1-p)*U($Y)</a:t>
            </a:r>
          </a:p>
          <a:p>
            <a:pPr lvl="1">
              <a:defRPr/>
            </a:pPr>
            <a:r>
              <a:rPr lang="en-US" sz="2000" dirty="0"/>
              <a:t>Typically, U(L) &lt; U( EMV(L) )</a:t>
            </a:r>
          </a:p>
          <a:p>
            <a:pPr lvl="1">
              <a:defRPr/>
            </a:pPr>
            <a:r>
              <a:rPr lang="en-US" sz="2000" dirty="0"/>
              <a:t>In this sense, people are </a:t>
            </a:r>
            <a:r>
              <a:rPr lang="en-US" sz="20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/>
              <a:t>When deep in debt, people are </a:t>
            </a:r>
            <a:r>
              <a:rPr lang="en-US" sz="20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842000" cy="4927599"/>
          </a:xfrm>
        </p:spPr>
        <p:txBody>
          <a:bodyPr/>
          <a:lstStyle/>
          <a:p>
            <a:r>
              <a:rPr lang="en-US" sz="2400" dirty="0"/>
              <a:t>Consider the lottery </a:t>
            </a:r>
            <a:r>
              <a:rPr lang="en-US" sz="2400" dirty="0">
                <a:solidFill>
                  <a:srgbClr val="CC0000"/>
                </a:solidFill>
              </a:rPr>
              <a:t>[0.5, $1000;  0.5, $0]</a:t>
            </a:r>
            <a:endParaRPr lang="en-US" sz="2400" dirty="0"/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expected monetary value</a:t>
            </a:r>
            <a:r>
              <a:rPr lang="en-US" sz="2000" dirty="0"/>
              <a:t>?  ($500)</a:t>
            </a:r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certainty equivalent</a:t>
            </a:r>
            <a:r>
              <a:rPr lang="en-US" sz="2000" dirty="0"/>
              <a:t>?</a:t>
            </a:r>
          </a:p>
          <a:p>
            <a:pPr lvl="2"/>
            <a:r>
              <a:rPr lang="en-US" sz="1800" dirty="0"/>
              <a:t>Monetary value acceptable in lieu of lottery</a:t>
            </a:r>
          </a:p>
          <a:p>
            <a:pPr lvl="2"/>
            <a:r>
              <a:rPr lang="en-US" sz="1800" dirty="0"/>
              <a:t>$400 for most people</a:t>
            </a:r>
          </a:p>
          <a:p>
            <a:pPr lvl="1"/>
            <a:r>
              <a:rPr lang="en-US" sz="2000" dirty="0"/>
              <a:t>Difference of $100 is the </a:t>
            </a:r>
            <a:r>
              <a:rPr lang="en-US" sz="20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/>
              <a:t>There’s an insurance industry because people will pay to reduce their risk</a:t>
            </a:r>
          </a:p>
          <a:p>
            <a:pPr lvl="2"/>
            <a:r>
              <a:rPr lang="en-US" sz="1800" dirty="0"/>
              <a:t>If everyone were risk-neutral, no insurance needed!</a:t>
            </a:r>
          </a:p>
          <a:p>
            <a:pPr lvl="1"/>
            <a:r>
              <a:rPr lang="en-US" sz="2000" dirty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 &gt; A </a:t>
            </a:r>
            <a:r>
              <a:rPr lang="en-US" sz="24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 &gt; D </a:t>
            </a:r>
            <a:r>
              <a:rPr lang="en-US" sz="2400" dirty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MDPs!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Probabilities?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Averages over repeated </a:t>
            </a:r>
            <a:r>
              <a:rPr lang="en-US" sz="2000" i="1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New evidence changes the </a:t>
            </a:r>
            <a:r>
              <a:rPr lang="en-US" sz="2000" i="1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Makes one think of </a:t>
            </a:r>
            <a:r>
              <a:rPr lang="en-US" sz="2000" i="1"/>
              <a:t>inherently random</a:t>
            </a:r>
            <a:r>
              <a:rPr lang="en-US" sz="2000"/>
              <a:t> events, like rolling dice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E.g. pacman’s belief that the ghost will turn left, given the state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Often </a:t>
            </a:r>
            <a:r>
              <a:rPr lang="en-US" sz="2000" i="1"/>
              <a:t>learn </a:t>
            </a:r>
            <a:r>
              <a:rPr lang="en-US" sz="200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New evidence </a:t>
            </a:r>
            <a:r>
              <a:rPr lang="en-US" sz="2000" i="1"/>
              <a:t>updates beliefs </a:t>
            </a:r>
            <a:r>
              <a:rPr lang="en-US" sz="2000"/>
              <a:t>(more later)</a:t>
            </a:r>
          </a:p>
          <a:p>
            <a:pPr lvl="1">
              <a:lnSpc>
                <a:spcPct val="90000"/>
              </a:lnSpc>
            </a:pPr>
            <a:endParaRPr lang="en-US" sz="200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Uncertainty Everywhere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/>
              <a:t>Not just for games of chance!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I’m sick: will I sneeze this minute?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Email contains “FREE!”: is it spam?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Tooth hurts: have cavity?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60 min enough to get to the airport?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Robot rotated wheel three times, how far did it advance?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Safe to cross street? (Look both ways!)</a:t>
            </a:r>
          </a:p>
          <a:p>
            <a:pPr>
              <a:lnSpc>
                <a:spcPct val="80000"/>
              </a:lnSpc>
            </a:pPr>
            <a:endParaRPr lang="en-US" sz="2000"/>
          </a:p>
          <a:p>
            <a:pPr>
              <a:lnSpc>
                <a:spcPct val="80000"/>
              </a:lnSpc>
            </a:pPr>
            <a:r>
              <a:rPr lang="en-US" sz="2000"/>
              <a:t>Sources of uncertainty in random variables: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Inherently random process (dice, etc)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Insufficient or weak evidence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Ignorance of underlying processes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Unmodeled variables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The world’s just noisy – it doesn’t behave according to plan!</a:t>
            </a:r>
          </a:p>
          <a:p>
            <a:pPr lvl="1"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r>
              <a:rPr lang="en-US" sz="2000"/>
              <a:t>Compare to </a:t>
            </a:r>
            <a:r>
              <a:rPr lang="en-US" sz="2000" i="1"/>
              <a:t>fuzzy logic</a:t>
            </a:r>
            <a:r>
              <a:rPr lang="en-US" sz="2000"/>
              <a:t>, which has </a:t>
            </a:r>
            <a:r>
              <a:rPr lang="en-US" sz="2000" i="1"/>
              <a:t>degrees of truth</a:t>
            </a:r>
            <a:r>
              <a:rPr lang="en-US" sz="2000"/>
              <a:t>, rather than just </a:t>
            </a:r>
            <a:r>
              <a:rPr lang="en-US" sz="2000" i="1"/>
              <a:t>degrees of belief</a:t>
            </a:r>
          </a:p>
          <a:p>
            <a:pPr lvl="1">
              <a:lnSpc>
                <a:spcPct val="80000"/>
              </a:lnSpc>
            </a:pPr>
            <a:endParaRPr lang="en-US" sz="1800"/>
          </a:p>
          <a:p>
            <a:pPr lvl="1">
              <a:lnSpc>
                <a:spcPct val="80000"/>
              </a:lnSpc>
            </a:pPr>
            <a:endParaRPr 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(Min)</a:t>
            </a:r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222375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77925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37332</TotalTime>
  <Words>2262</Words>
  <Application>Microsoft Office PowerPoint</Application>
  <PresentationFormat>Widescreen</PresentationFormat>
  <Paragraphs>425</Paragraphs>
  <Slides>46</Slides>
  <Notes>13</Notes>
  <HiddenSlides>2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Times New Roman</vt:lpstr>
      <vt:lpstr>Wingdings</vt:lpstr>
      <vt:lpstr>dan-berkeley-nlp-v1</vt:lpstr>
      <vt:lpstr>Equation</vt:lpstr>
      <vt:lpstr>CAP 5636 – Advanced Artificial Intelligence </vt:lpstr>
      <vt:lpstr>Uncertain Outcomes</vt:lpstr>
      <vt:lpstr>Worst-Case vs. Average Case</vt:lpstr>
      <vt:lpstr>Expectimax Search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Other Game Types</vt:lpstr>
      <vt:lpstr>Mixed Layer Types</vt:lpstr>
      <vt:lpstr>Example: Backgammon</vt:lpstr>
      <vt:lpstr>Multi-Agent Utilities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  <vt:lpstr>Next Time: MDPs!</vt:lpstr>
      <vt:lpstr>What are Probabilities?</vt:lpstr>
      <vt:lpstr>Uncertainty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lboloni</cp:lastModifiedBy>
  <cp:revision>2409</cp:revision>
  <cp:lastPrinted>2014-02-11T19:07:06Z</cp:lastPrinted>
  <dcterms:created xsi:type="dcterms:W3CDTF">2004-08-27T04:16:05Z</dcterms:created>
  <dcterms:modified xsi:type="dcterms:W3CDTF">2019-09-20T00:12:26Z</dcterms:modified>
</cp:coreProperties>
</file>